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2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6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1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5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06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7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0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3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8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6C9E-1735-40E9-B532-8CD35CD81C9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3A25C-A69A-468D-B9ED-DB638EFDE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5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14"/>
            <a:ext cx="9144000" cy="68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196752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красивые места Крыма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613801"/>
      </p:ext>
    </p:extLst>
  </p:cSld>
  <p:clrMapOvr>
    <a:masterClrMapping/>
  </p:clrMapOvr>
  <p:transition spd="slow" advTm="7948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476672"/>
            <a:ext cx="39604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Ялтинская набережная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/>
              <a:t>По этой набережной протяженностью полтора километра в свое время ходили Чехов и Есенин. Обильно «приправленная» зеленью, Ялтинская набережная сочетает в себе современный шик с элегантной стариной. На ее территории находятся бары, рестораны, гостиницы, парк детских аттракционов, а также купальни </a:t>
            </a:r>
            <a:r>
              <a:rPr lang="ru-RU" b="1" dirty="0" err="1"/>
              <a:t>Роффе</a:t>
            </a:r>
            <a:r>
              <a:rPr lang="ru-RU" b="1" dirty="0"/>
              <a:t>, построенные в конце 19 века.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04673"/>
      </p:ext>
    </p:extLst>
  </p:cSld>
  <p:clrMapOvr>
    <a:masterClrMapping/>
  </p:clrMapOvr>
  <p:transition spd="slow" advTm="11608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76672"/>
            <a:ext cx="43924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Лавандовые поля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Хотя </a:t>
            </a:r>
            <a:r>
              <a:rPr lang="ru-RU" b="1" dirty="0"/>
              <a:t>лаванда считается визитной карточкой французского Прованса, в Крыму есть не менее красивые лавандовые поля. Их можно увидеть, в частности по обеим сторонам дороги Симферополь-Судак, на мысе </a:t>
            </a:r>
            <a:r>
              <a:rPr lang="ru-RU" b="1" dirty="0" err="1"/>
              <a:t>Тарханкут</a:t>
            </a:r>
            <a:r>
              <a:rPr lang="ru-RU" b="1" dirty="0"/>
              <a:t> и возле Алушты, у поселка Лаванды.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327160"/>
      </p:ext>
    </p:extLst>
  </p:cSld>
  <p:clrMapOvr>
    <a:masterClrMapping/>
  </p:clrMapOvr>
  <p:transition spd="slow" advTm="7773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476672"/>
            <a:ext cx="30243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 </a:t>
            </a:r>
            <a:r>
              <a:rPr lang="ru-RU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Фиолент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Главной </a:t>
            </a:r>
            <a:r>
              <a:rPr lang="ru-RU" b="1" dirty="0"/>
              <a:t>особенностью этого кусочка суши, образованного вулканическими породами, являются скалы причудливой формы и чистое море с изумрудно-зеленой водой. На восток от мыса находится Яшмовый пляж, к которому ведет лестница с 800 ступеньками.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730772"/>
      </p:ext>
    </p:extLst>
  </p:cSld>
  <p:clrMapOvr>
    <a:masterClrMapping/>
  </p:clrMapOvr>
  <p:transition spd="slow" advTm="11099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404664"/>
            <a:ext cx="37444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Ласточкино гнездо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1600" b="1" dirty="0"/>
              <a:t>Это одна из самых известных туристических достопримечательностей, размещенная на множестве открыток и фото, посвященных Крыму. Замок, выполненный в неоготическом стиле, возведен на отвесной скале Аврора.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37361971"/>
      </p:ext>
    </p:extLst>
  </p:cSld>
  <p:clrMapOvr>
    <a:masterClrMapping/>
  </p:clrMapOvr>
  <p:transition spd="slow" advTm="532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3057" y="770174"/>
            <a:ext cx="35283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Долина привидений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Это загадочное место полно скал причудливой формы. Некоторые из них похожи на людей и животных, другие — на предметы или фантастических существ. На рассвете и закате, благодаря игре света и теней фигуры словно оживают и меняют свои очертания, цвет и даже форму.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874019"/>
      </p:ext>
    </p:extLst>
  </p:cSld>
  <p:clrMapOvr>
    <a:masterClrMapping/>
  </p:clrMapOvr>
  <p:transition spd="slow" advTm="7247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211960" y="188640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Ай-Петри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Полюбоваться красивыми видами в Крыму можно с живописной горы Ай-Петри. На вершину горы можно забраться при помощи канатной дороге </a:t>
            </a:r>
            <a:r>
              <a:rPr lang="ru-RU" b="1" dirty="0" err="1"/>
              <a:t>Мисхор</a:t>
            </a:r>
            <a:r>
              <a:rPr lang="ru-RU" b="1" dirty="0"/>
              <a:t> – Ай-Петри, а спускаться обратно рекомендуем по красивейшей </a:t>
            </a:r>
            <a:r>
              <a:rPr lang="ru-RU" b="1" dirty="0" err="1"/>
              <a:t>Таракташской</a:t>
            </a:r>
            <a:r>
              <a:rPr lang="ru-RU" b="1" dirty="0"/>
              <a:t> тропе, ведущей прямиком к Ялте.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7048309"/>
      </p:ext>
    </p:extLst>
  </p:cSld>
  <p:clrMapOvr>
    <a:masterClrMapping/>
  </p:clrMapOvr>
  <p:transition spd="slow" advTm="7571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476672"/>
            <a:ext cx="36724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Ливадийский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дворец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Бывшая летняя резиденция Николая Второго послужила местом встречи для Сталина, Рузвельта и Черчилля.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146946"/>
      </p:ext>
    </p:extLst>
  </p:cSld>
  <p:clrMapOvr>
    <a:masterClrMapping/>
  </p:clrMapOvr>
  <p:transition spd="slow" advTm="7436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" y="0"/>
            <a:ext cx="9143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476672"/>
            <a:ext cx="54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Карадагский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/>
              <a:t>Многие представители флоры и фауны </a:t>
            </a:r>
            <a:r>
              <a:rPr lang="ru-RU" sz="2000" b="1" dirty="0" err="1"/>
              <a:t>Карадагского</a:t>
            </a:r>
            <a:r>
              <a:rPr lang="ru-RU" sz="2000" b="1" dirty="0"/>
              <a:t> заповедника занесены в Красную книгу</a:t>
            </a:r>
            <a:r>
              <a:rPr lang="ru-RU" b="1" dirty="0"/>
              <a:t>.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670153"/>
      </p:ext>
    </p:extLst>
  </p:cSld>
  <p:clrMapOvr>
    <a:masterClrMapping/>
  </p:clrMapOvr>
  <p:transition spd="slow" advTm="7201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696"/>
            <a:ext cx="9144000" cy="687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476672"/>
            <a:ext cx="23762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Панагия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/>
              <a:t>Около села </a:t>
            </a:r>
            <a:r>
              <a:rPr lang="ru-RU" b="1" dirty="0" err="1"/>
              <a:t>Зеленогорье</a:t>
            </a:r>
            <a:r>
              <a:rPr lang="ru-RU" b="1" dirty="0"/>
              <a:t>, в ущелье находится чистейшее глубоководное озеро Панагия, воды которого имеют изумрудный оттенок. В них отражаются горные вершины, кольцом окружающие озеро. В окрестностях Панагии находятся </a:t>
            </a:r>
            <a:r>
              <a:rPr lang="ru-RU" b="1" dirty="0" err="1"/>
              <a:t>Арпатские</a:t>
            </a:r>
            <a:r>
              <a:rPr lang="ru-RU" b="1" dirty="0"/>
              <a:t> каскады водопадов.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22608"/>
      </p:ext>
    </p:extLst>
  </p:cSld>
  <p:clrMapOvr>
    <a:masterClrMapping/>
  </p:clrMapOvr>
  <p:transition spd="slow" advTm="9995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687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295232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Лебяжьи острова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/>
              <a:t>В </a:t>
            </a:r>
            <a:r>
              <a:rPr lang="ru-RU" sz="2000" b="1" dirty="0"/>
              <a:t>заповеднике с красивым названием летом обитают до 5 тысяч лебедей и до 250 видов перелетных птиц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708706"/>
      </p:ext>
    </p:extLst>
  </p:cSld>
  <p:clrMapOvr>
    <a:masterClrMapping/>
  </p:clrMapOvr>
  <p:transition spd="slow" advTm="7916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4392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Херсонес Таврический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Херсонес </a:t>
            </a:r>
            <a:r>
              <a:rPr lang="ru-RU" b="1" dirty="0"/>
              <a:t>Таврический можно посещать как самостоятельно, так и в компании экскурсовода, который интересно расскажет о греческих обычаях, традициях и легендах.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7253748"/>
      </p:ext>
    </p:extLst>
  </p:cSld>
  <p:clrMapOvr>
    <a:masterClrMapping/>
  </p:clrMapOvr>
  <p:transition spd="slow" advTm="8245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25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ДШИ</dc:creator>
  <cp:lastModifiedBy>ДШИ</cp:lastModifiedBy>
  <cp:revision>6</cp:revision>
  <dcterms:created xsi:type="dcterms:W3CDTF">2021-03-16T13:09:35Z</dcterms:created>
  <dcterms:modified xsi:type="dcterms:W3CDTF">2021-03-16T14:05:21Z</dcterms:modified>
</cp:coreProperties>
</file>